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2" r:id="rId5"/>
    <p:sldId id="259" r:id="rId6"/>
    <p:sldId id="265" r:id="rId7"/>
    <p:sldId id="266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61" autoAdjust="0"/>
  </p:normalViewPr>
  <p:slideViewPr>
    <p:cSldViewPr>
      <p:cViewPr varScale="1">
        <p:scale>
          <a:sx n="65" d="100"/>
          <a:sy n="65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12290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8720"/>
            <a:ext cx="4500594" cy="2419069"/>
          </a:xfrm>
          <a:prstGeom prst="rect">
            <a:avLst/>
          </a:prstGeom>
          <a:noFill/>
        </p:spPr>
      </p:pic>
      <p:pic>
        <p:nvPicPr>
          <p:cNvPr id="12294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115787">
            <a:off x="-355263" y="403170"/>
            <a:ext cx="7957481" cy="4144406"/>
          </a:xfrm>
          <a:prstGeom prst="rect">
            <a:avLst/>
          </a:prstGeom>
          <a:noFill/>
        </p:spPr>
      </p:pic>
      <p:pic>
        <p:nvPicPr>
          <p:cNvPr id="12302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8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115787">
            <a:off x="-641016" y="331732"/>
            <a:ext cx="7957481" cy="4144406"/>
          </a:xfrm>
          <a:prstGeom prst="rect">
            <a:avLst/>
          </a:prstGeom>
          <a:noFill/>
        </p:spPr>
      </p:pic>
      <p:pic>
        <p:nvPicPr>
          <p:cNvPr id="9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l="74688"/>
          <a:stretch>
            <a:fillRect/>
          </a:stretch>
        </p:blipFill>
        <p:spPr bwMode="auto">
          <a:xfrm>
            <a:off x="7358082" y="1857364"/>
            <a:ext cx="1643074" cy="4868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7893"/>
            <a:ext cx="3571900" cy="1919896"/>
          </a:xfrm>
          <a:prstGeom prst="rect">
            <a:avLst/>
          </a:prstGeom>
          <a:noFill/>
        </p:spPr>
      </p:pic>
      <p:pic>
        <p:nvPicPr>
          <p:cNvPr id="9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702140">
            <a:off x="3804111" y="429292"/>
            <a:ext cx="5890116" cy="3067684"/>
          </a:xfrm>
          <a:prstGeom prst="rect">
            <a:avLst/>
          </a:prstGeom>
          <a:noFill/>
        </p:spPr>
      </p:pic>
      <p:pic>
        <p:nvPicPr>
          <p:cNvPr id="10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t="-1190" r="84822"/>
          <a:stretch>
            <a:fillRect/>
          </a:stretch>
        </p:blipFill>
        <p:spPr bwMode="auto">
          <a:xfrm>
            <a:off x="214282" y="214290"/>
            <a:ext cx="985822" cy="4929222"/>
          </a:xfrm>
          <a:prstGeom prst="rect">
            <a:avLst/>
          </a:prstGeom>
          <a:noFill/>
        </p:spPr>
      </p:pic>
      <p:pic>
        <p:nvPicPr>
          <p:cNvPr id="11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l="12500" r="26562" b="80208"/>
          <a:stretch>
            <a:fillRect/>
          </a:stretch>
        </p:blipFill>
        <p:spPr bwMode="auto">
          <a:xfrm>
            <a:off x="928661" y="214290"/>
            <a:ext cx="3286149" cy="8004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628800"/>
            <a:ext cx="5443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600FF"/>
                </a:solidFill>
              </a:rPr>
              <a:t>Если Ваш ребенок боится</a:t>
            </a:r>
            <a:endParaRPr lang="ru-RU" sz="3600" i="1" dirty="0" smtClean="0">
              <a:solidFill>
                <a:srgbClr val="6600FF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://ped-kopilka.ru/upload/blogs/1_6004736434292aa8756f7d64f1c00ca0.jpg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5907405" cy="3935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11972" y="404664"/>
            <a:ext cx="746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 сад </a:t>
            </a:r>
            <a:r>
              <a:rPr lang="ru-RU" b="1" dirty="0" err="1" smtClean="0"/>
              <a:t>общеразвивающего</a:t>
            </a:r>
            <a:r>
              <a:rPr lang="ru-RU" b="1" dirty="0" smtClean="0"/>
              <a:t> вида № 103 г. Томска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56612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Педагог-психолог </a:t>
            </a:r>
          </a:p>
          <a:p>
            <a:pPr algn="ctr"/>
            <a:r>
              <a:rPr lang="ru-RU" b="1" dirty="0" smtClean="0"/>
              <a:t>Егорова </a:t>
            </a:r>
          </a:p>
          <a:p>
            <a:pPr algn="ctr"/>
            <a:r>
              <a:rPr lang="ru-RU" b="1" dirty="0" smtClean="0"/>
              <a:t>Тамара Александровна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908720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Что такое страх, знает каждый человек.. Особенно много страхов и переживаний мы испытываем в раннем детстве. И задача нас взрослых помочь своему чаду преодолеть волнующие его страхи и избавится от неприятных переживаний.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Страх - это сигнал, который подает организм в ответ на какую-то опасность. Испытывая страх, человек, начинает искать способ преодоления возникшей опасности. Включается инстинкт самосохранения. У детей этот инстинкт развит сильнее, поэтому и страхи выражены ярче, эмоциональней.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Важно понять причину возникшего страха. Очень часто родители сами бывают причиной и источником возникшего страха. Психологи выяснили, что детские страхи тесно связаны с родителями.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Например, чем чаще происходят в семье ссоры между родителями, тем больше страхов возникает у ребенка. Или, желая оградить нашего ребенка от неприятностей, мы сами пугаем его: «Не ходи туда, там Баба-яга…», « Не лезь туда, упадешь…», «Будешь плохо себя вести, отдам тебя </a:t>
            </a:r>
            <a:r>
              <a:rPr lang="ru-RU" sz="2000" i="1" dirty="0" err="1" smtClean="0">
                <a:solidFill>
                  <a:srgbClr val="002060"/>
                </a:solidFill>
              </a:rPr>
              <a:t>Бабаю</a:t>
            </a:r>
            <a:r>
              <a:rPr lang="ru-RU" sz="2000" i="1" dirty="0" smtClean="0">
                <a:solidFill>
                  <a:srgbClr val="002060"/>
                </a:solidFill>
              </a:rPr>
              <a:t>…» и т.д. Родителям необходимо контролировать в первую очередь себя и свою речь. Старайтесь реже запугивать ребенка. Лучше объясните ему, почему так делать нельзя, и что может произойти.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Многие детские страхи со временем проходят, но некоторые поселяются в душе ребенка надолго, там они накапливаются, растут. И могут переходить в неврозы.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Такие страхи сами не уходят. И малышу необходима помощь взрослого.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ped-kopilka.ru/upload/blogs/1_f648657854fd44f1e70ed56ab7c11dd6.jpg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680520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596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    Есть несколько советов по преодолению детского страха: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. Чаще играйте со своим ребенком в такие игры, как прятки, догонялки, жмурки. Они помогут преодолеть основные детские страхи – темноты и неожиданных прикосновений. В игре страх переживается легко и весело.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2 .Читайте сказки, показывайте мультфильмы, где герои преодолев боязнь становятся смелыми и храбрыми («Крошка Енот», «Храбрый заяц»).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3. Разыграйте сцену, где любимая игрушка боится того же, что и ребенок. И вместе придумайте, как помочь другу.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ped-kopilka.ru/upload/blogs/18546_1ab7565b62348f7a527252e637a5aadd.jpg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256584" cy="2793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8546_8145b5f835b6f2ad103421f74078b74a.jpg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861048" cy="2653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4. Если ребенок боится обычных вещей (шума лифта, самолета, резких звуков), просто объясните, как это работает и откуда берется этот звук.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5. Уделяйте своему ребенку больше внимания: чаще сажайте на колени, берите за руку. Говорите, как Вы Его любите.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6. Никогда не высмеивайте его страхи. Лучше расскажите, чего вы боялись в детстве и как справились с этой проблемой.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7. Нарисуйте страх. Пусть ребенок расскажет, как выглядит его страх и нарисует его. Затем, дорисуете этому чудовищу, что ни будь смешное, бантики, на пример. Смешное уже не может быть страшным. Или же другой вариант: посадите чудовище в клетку. Предложите ребенку избавится от страха, пусть он порвет рисунок.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ped-kopilka.ru/upload/blogs/18546_b1e0c28ed42e997f06717ff6046c9251.jpg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3650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ped-kopilka.ru/upload/blogs/18546_65f36922b35d184dc93ae65730fee8e2.jpg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752528" cy="347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263837"/>
            <a:ext cx="856895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Проведя эти не сложные действия, вы поможете своему ребенку избавится от тревожащих его мыслей, и воспитать в нем решительность и уверенность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Охи, ахи, охи, ахи,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темноте гуляют страхи.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 испарина на лбу: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Ночью страх влетел в трубу!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Страх второй застрял в окне,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один сидит во мне.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сковал мне ноги, руки,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меня сбежали звуки,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Онемел язык во рту…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Ненавижу темноту!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включила в доме свет,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Где вы страхи?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Страхов нет!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страшней всего на свете?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То, что выдумали дети!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://ped-kopilka.ru/upload/blogs/18546_b1e0c28ed42e997f06717ff6046c9251.jpg.jpg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9865855">
            <a:off x="910268" y="3006370"/>
            <a:ext cx="1577378" cy="13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ped-kopilka.ru/upload/blogs/18546_65f36922b35d184dc93ae65730fee8e2.jpg.jpg"/>
          <p:cNvPicPr/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4545" t="8279" r="7575" b="27559"/>
          <a:stretch>
            <a:fillRect/>
          </a:stretch>
        </p:blipFill>
        <p:spPr bwMode="auto">
          <a:xfrm rot="1472126">
            <a:off x="6203402" y="3198920"/>
            <a:ext cx="2402468" cy="17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sz="3200" dirty="0" smtClean="0"/>
              <a:t>Успехов Вам в воспитании ребенка!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Успехов Вам в воспитании ребенка!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МДОУДС103</cp:lastModifiedBy>
  <cp:revision>39</cp:revision>
  <dcterms:created xsi:type="dcterms:W3CDTF">2015-06-10T14:41:28Z</dcterms:created>
  <dcterms:modified xsi:type="dcterms:W3CDTF">2015-12-19T06:13:26Z</dcterms:modified>
</cp:coreProperties>
</file>