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68" r:id="rId6"/>
    <p:sldId id="273" r:id="rId7"/>
    <p:sldId id="282" r:id="rId8"/>
    <p:sldId id="259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5A494F-488B-43C9-BE8C-0969D95B0E4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FD3EFF-FE93-48B0-B5A5-ACD5A23EC240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FFC000"/>
              </a:solidFill>
            </a:rPr>
            <a:t>А</a:t>
          </a:r>
          <a:r>
            <a:rPr lang="ru-RU" sz="2800" b="1" dirty="0" smtClean="0">
              <a:solidFill>
                <a:srgbClr val="FFC000"/>
              </a:solidFill>
            </a:rPr>
            <a:t>вторитарный</a:t>
          </a:r>
          <a:endParaRPr lang="ru-RU" sz="2800" b="1" dirty="0">
            <a:solidFill>
              <a:srgbClr val="FFC000"/>
            </a:solidFill>
          </a:endParaRPr>
        </a:p>
      </dgm:t>
    </dgm:pt>
    <dgm:pt modelId="{CB072061-882F-4C8D-AB60-7DE0C2971FD2}" type="parTrans" cxnId="{BF926085-7A5F-4969-9655-C9400C2DBE56}">
      <dgm:prSet/>
      <dgm:spPr/>
      <dgm:t>
        <a:bodyPr/>
        <a:lstStyle/>
        <a:p>
          <a:endParaRPr lang="ru-RU"/>
        </a:p>
      </dgm:t>
    </dgm:pt>
    <dgm:pt modelId="{2F6C205E-7F68-4D64-900A-F175E662D510}" type="sibTrans" cxnId="{BF926085-7A5F-4969-9655-C9400C2DBE56}">
      <dgm:prSet/>
      <dgm:spPr/>
      <dgm:t>
        <a:bodyPr/>
        <a:lstStyle/>
        <a:p>
          <a:endParaRPr lang="ru-RU"/>
        </a:p>
      </dgm:t>
    </dgm:pt>
    <dgm:pt modelId="{99E93991-A6AC-46EF-8587-CD3C6BE026C7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accent3">
                  <a:lumMod val="20000"/>
                  <a:lumOff val="80000"/>
                </a:schemeClr>
              </a:solidFill>
            </a:rPr>
            <a:t>Либеральный</a:t>
          </a:r>
          <a:endParaRPr lang="ru-RU" sz="3200" b="1" dirty="0">
            <a:solidFill>
              <a:schemeClr val="accent3">
                <a:lumMod val="20000"/>
                <a:lumOff val="80000"/>
              </a:schemeClr>
            </a:solidFill>
          </a:endParaRPr>
        </a:p>
      </dgm:t>
    </dgm:pt>
    <dgm:pt modelId="{D1743D12-7273-44B5-A729-3B08946BF44C}" type="parTrans" cxnId="{E94BBD26-1A06-407F-9193-EA14DD34BACC}">
      <dgm:prSet/>
      <dgm:spPr/>
      <dgm:t>
        <a:bodyPr/>
        <a:lstStyle/>
        <a:p>
          <a:endParaRPr lang="ru-RU"/>
        </a:p>
      </dgm:t>
    </dgm:pt>
    <dgm:pt modelId="{D5D609A8-BECC-499F-B831-769BDE33BAA4}" type="sibTrans" cxnId="{E94BBD26-1A06-407F-9193-EA14DD34BACC}">
      <dgm:prSet/>
      <dgm:spPr/>
      <dgm:t>
        <a:bodyPr/>
        <a:lstStyle/>
        <a:p>
          <a:endParaRPr lang="ru-RU"/>
        </a:p>
      </dgm:t>
    </dgm:pt>
    <dgm:pt modelId="{1CD2AF63-44B5-43E3-8D5B-085B49A3EA77}">
      <dgm:prSet phldrT="[Текст]" custT="1"/>
      <dgm:spPr/>
      <dgm:t>
        <a:bodyPr/>
        <a:lstStyle/>
        <a:p>
          <a:r>
            <a:rPr lang="ru-RU" sz="3200" b="1" dirty="0" err="1" smtClean="0">
              <a:solidFill>
                <a:schemeClr val="accent4">
                  <a:lumMod val="60000"/>
                  <a:lumOff val="40000"/>
                </a:schemeClr>
              </a:solidFill>
            </a:rPr>
            <a:t>Демокра-тический</a:t>
          </a:r>
          <a:endParaRPr lang="ru-RU" sz="3200" b="1" dirty="0">
            <a:solidFill>
              <a:schemeClr val="accent4">
                <a:lumMod val="60000"/>
                <a:lumOff val="40000"/>
              </a:schemeClr>
            </a:solidFill>
          </a:endParaRPr>
        </a:p>
      </dgm:t>
    </dgm:pt>
    <dgm:pt modelId="{A813BFB9-52D7-4ACC-9BBB-D75961465224}" type="parTrans" cxnId="{9D224034-6983-450A-9945-B41342FA81F0}">
      <dgm:prSet/>
      <dgm:spPr/>
      <dgm:t>
        <a:bodyPr/>
        <a:lstStyle/>
        <a:p>
          <a:endParaRPr lang="ru-RU"/>
        </a:p>
      </dgm:t>
    </dgm:pt>
    <dgm:pt modelId="{B4546284-821E-4FAA-B82F-9C1EF74E5AC6}" type="sibTrans" cxnId="{9D224034-6983-450A-9945-B41342FA81F0}">
      <dgm:prSet/>
      <dgm:spPr/>
      <dgm:t>
        <a:bodyPr/>
        <a:lstStyle/>
        <a:p>
          <a:endParaRPr lang="ru-RU"/>
        </a:p>
      </dgm:t>
    </dgm:pt>
    <dgm:pt modelId="{3822C164-AED7-4B51-9DB2-F20B8B47D67F}" type="pres">
      <dgm:prSet presAssocID="{A45A494F-488B-43C9-BE8C-0969D95B0E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06C664-2C79-4055-9A7D-97B8243A9606}" type="pres">
      <dgm:prSet presAssocID="{00FD3EFF-FE93-48B0-B5A5-ACD5A23EC240}" presName="parentLin" presStyleCnt="0"/>
      <dgm:spPr/>
    </dgm:pt>
    <dgm:pt modelId="{D356692C-C0E9-488C-8C58-E121D3BF5E8B}" type="pres">
      <dgm:prSet presAssocID="{00FD3EFF-FE93-48B0-B5A5-ACD5A23EC24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875EEDA-34AB-471B-952C-8CD0C5A02B10}" type="pres">
      <dgm:prSet presAssocID="{00FD3EFF-FE93-48B0-B5A5-ACD5A23EC24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BA35F-7CAD-4B48-B13F-073CE3ABEAD6}" type="pres">
      <dgm:prSet presAssocID="{00FD3EFF-FE93-48B0-B5A5-ACD5A23EC240}" presName="negativeSpace" presStyleCnt="0"/>
      <dgm:spPr/>
    </dgm:pt>
    <dgm:pt modelId="{71D7DDEB-B171-45ED-A4F0-5A61BBE7B582}" type="pres">
      <dgm:prSet presAssocID="{00FD3EFF-FE93-48B0-B5A5-ACD5A23EC240}" presName="childText" presStyleLbl="conFgAcc1" presStyleIdx="0" presStyleCnt="3">
        <dgm:presLayoutVars>
          <dgm:bulletEnabled val="1"/>
        </dgm:presLayoutVars>
      </dgm:prSet>
      <dgm:spPr/>
    </dgm:pt>
    <dgm:pt modelId="{63482B8A-CB3C-4592-85E4-1A9C20C396EC}" type="pres">
      <dgm:prSet presAssocID="{2F6C205E-7F68-4D64-900A-F175E662D510}" presName="spaceBetweenRectangles" presStyleCnt="0"/>
      <dgm:spPr/>
    </dgm:pt>
    <dgm:pt modelId="{F433BE0A-8AB4-42F4-AAAD-55C5EE71C7BF}" type="pres">
      <dgm:prSet presAssocID="{99E93991-A6AC-46EF-8587-CD3C6BE026C7}" presName="parentLin" presStyleCnt="0"/>
      <dgm:spPr/>
    </dgm:pt>
    <dgm:pt modelId="{FED9D0F3-8E3F-4DA6-B8EB-948914FEF145}" type="pres">
      <dgm:prSet presAssocID="{99E93991-A6AC-46EF-8587-CD3C6BE026C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28DB2D5-8CA0-4EB2-8EE2-B4545F2DCC0F}" type="pres">
      <dgm:prSet presAssocID="{99E93991-A6AC-46EF-8587-CD3C6BE026C7}" presName="parentText" presStyleLbl="node1" presStyleIdx="1" presStyleCnt="3" custLinFactNeighborX="-14069" custLinFactNeighborY="-25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FDB9E0-DD2C-47C9-AB0B-9242653E9CD3}" type="pres">
      <dgm:prSet presAssocID="{99E93991-A6AC-46EF-8587-CD3C6BE026C7}" presName="negativeSpace" presStyleCnt="0"/>
      <dgm:spPr/>
    </dgm:pt>
    <dgm:pt modelId="{AA2FD235-B4B0-4C06-AE32-5B773157950A}" type="pres">
      <dgm:prSet presAssocID="{99E93991-A6AC-46EF-8587-CD3C6BE026C7}" presName="childText" presStyleLbl="conFgAcc1" presStyleIdx="1" presStyleCnt="3">
        <dgm:presLayoutVars>
          <dgm:bulletEnabled val="1"/>
        </dgm:presLayoutVars>
      </dgm:prSet>
      <dgm:spPr/>
    </dgm:pt>
    <dgm:pt modelId="{A097CEFC-1FCF-4F57-AF30-8F23AA8F7F88}" type="pres">
      <dgm:prSet presAssocID="{D5D609A8-BECC-499F-B831-769BDE33BAA4}" presName="spaceBetweenRectangles" presStyleCnt="0"/>
      <dgm:spPr/>
    </dgm:pt>
    <dgm:pt modelId="{8EB1F519-5307-4260-9178-DC667577A25D}" type="pres">
      <dgm:prSet presAssocID="{1CD2AF63-44B5-43E3-8D5B-085B49A3EA77}" presName="parentLin" presStyleCnt="0"/>
      <dgm:spPr/>
    </dgm:pt>
    <dgm:pt modelId="{9485E655-CC6D-4B9B-9585-5CD664923950}" type="pres">
      <dgm:prSet presAssocID="{1CD2AF63-44B5-43E3-8D5B-085B49A3EA7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E9DBE6F-EB94-4990-B6CF-A4F0C97C4843}" type="pres">
      <dgm:prSet presAssocID="{1CD2AF63-44B5-43E3-8D5B-085B49A3EA77}" presName="parentText" presStyleLbl="node1" presStyleIdx="2" presStyleCnt="3" custLinFactNeighborX="-9764" custLinFactNeighborY="-67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9A4B0-A79E-4354-9605-C18289199B65}" type="pres">
      <dgm:prSet presAssocID="{1CD2AF63-44B5-43E3-8D5B-085B49A3EA77}" presName="negativeSpace" presStyleCnt="0"/>
      <dgm:spPr/>
    </dgm:pt>
    <dgm:pt modelId="{0F9EA979-86B4-4FDB-8505-53F17C1291A8}" type="pres">
      <dgm:prSet presAssocID="{1CD2AF63-44B5-43E3-8D5B-085B49A3EA77}" presName="childText" presStyleLbl="conFgAcc1" presStyleIdx="2" presStyleCnt="3" custLinFactNeighborX="741" custLinFactNeighborY="8422">
        <dgm:presLayoutVars>
          <dgm:bulletEnabled val="1"/>
        </dgm:presLayoutVars>
      </dgm:prSet>
      <dgm:spPr/>
    </dgm:pt>
  </dgm:ptLst>
  <dgm:cxnLst>
    <dgm:cxn modelId="{9D224034-6983-450A-9945-B41342FA81F0}" srcId="{A45A494F-488B-43C9-BE8C-0969D95B0E4C}" destId="{1CD2AF63-44B5-43E3-8D5B-085B49A3EA77}" srcOrd="2" destOrd="0" parTransId="{A813BFB9-52D7-4ACC-9BBB-D75961465224}" sibTransId="{B4546284-821E-4FAA-B82F-9C1EF74E5AC6}"/>
    <dgm:cxn modelId="{671AF443-D5AE-41B5-99CA-70322F83D9F1}" type="presOf" srcId="{00FD3EFF-FE93-48B0-B5A5-ACD5A23EC240}" destId="{D356692C-C0E9-488C-8C58-E121D3BF5E8B}" srcOrd="0" destOrd="0" presId="urn:microsoft.com/office/officeart/2005/8/layout/list1"/>
    <dgm:cxn modelId="{AE21D5A2-4F44-4350-B38C-2F2A6B5D1389}" type="presOf" srcId="{1CD2AF63-44B5-43E3-8D5B-085B49A3EA77}" destId="{9485E655-CC6D-4B9B-9585-5CD664923950}" srcOrd="0" destOrd="0" presId="urn:microsoft.com/office/officeart/2005/8/layout/list1"/>
    <dgm:cxn modelId="{0E8399DF-DA0A-4B9A-9CBF-42ACA66B065B}" type="presOf" srcId="{99E93991-A6AC-46EF-8587-CD3C6BE026C7}" destId="{628DB2D5-8CA0-4EB2-8EE2-B4545F2DCC0F}" srcOrd="1" destOrd="0" presId="urn:microsoft.com/office/officeart/2005/8/layout/list1"/>
    <dgm:cxn modelId="{B3C15555-ADC0-419E-B2E5-29A477E03EC4}" type="presOf" srcId="{1CD2AF63-44B5-43E3-8D5B-085B49A3EA77}" destId="{0E9DBE6F-EB94-4990-B6CF-A4F0C97C4843}" srcOrd="1" destOrd="0" presId="urn:microsoft.com/office/officeart/2005/8/layout/list1"/>
    <dgm:cxn modelId="{BF926085-7A5F-4969-9655-C9400C2DBE56}" srcId="{A45A494F-488B-43C9-BE8C-0969D95B0E4C}" destId="{00FD3EFF-FE93-48B0-B5A5-ACD5A23EC240}" srcOrd="0" destOrd="0" parTransId="{CB072061-882F-4C8D-AB60-7DE0C2971FD2}" sibTransId="{2F6C205E-7F68-4D64-900A-F175E662D510}"/>
    <dgm:cxn modelId="{E94BBD26-1A06-407F-9193-EA14DD34BACC}" srcId="{A45A494F-488B-43C9-BE8C-0969D95B0E4C}" destId="{99E93991-A6AC-46EF-8587-CD3C6BE026C7}" srcOrd="1" destOrd="0" parTransId="{D1743D12-7273-44B5-A729-3B08946BF44C}" sibTransId="{D5D609A8-BECC-499F-B831-769BDE33BAA4}"/>
    <dgm:cxn modelId="{D989FF36-A226-4493-B807-EF28EA958010}" type="presOf" srcId="{99E93991-A6AC-46EF-8587-CD3C6BE026C7}" destId="{FED9D0F3-8E3F-4DA6-B8EB-948914FEF145}" srcOrd="0" destOrd="0" presId="urn:microsoft.com/office/officeart/2005/8/layout/list1"/>
    <dgm:cxn modelId="{7B533491-8DDC-4A55-AE8F-C8D30D2D0730}" type="presOf" srcId="{00FD3EFF-FE93-48B0-B5A5-ACD5A23EC240}" destId="{0875EEDA-34AB-471B-952C-8CD0C5A02B10}" srcOrd="1" destOrd="0" presId="urn:microsoft.com/office/officeart/2005/8/layout/list1"/>
    <dgm:cxn modelId="{E50D17E2-8992-4103-BA84-C2FF10F82ED3}" type="presOf" srcId="{A45A494F-488B-43C9-BE8C-0969D95B0E4C}" destId="{3822C164-AED7-4B51-9DB2-F20B8B47D67F}" srcOrd="0" destOrd="0" presId="urn:microsoft.com/office/officeart/2005/8/layout/list1"/>
    <dgm:cxn modelId="{363D60D2-E5EE-486B-B17C-F65E44B24F5E}" type="presParOf" srcId="{3822C164-AED7-4B51-9DB2-F20B8B47D67F}" destId="{8E06C664-2C79-4055-9A7D-97B8243A9606}" srcOrd="0" destOrd="0" presId="urn:microsoft.com/office/officeart/2005/8/layout/list1"/>
    <dgm:cxn modelId="{BA72E900-1541-4BF2-B9D0-3EDCC2AB5B94}" type="presParOf" srcId="{8E06C664-2C79-4055-9A7D-97B8243A9606}" destId="{D356692C-C0E9-488C-8C58-E121D3BF5E8B}" srcOrd="0" destOrd="0" presId="urn:microsoft.com/office/officeart/2005/8/layout/list1"/>
    <dgm:cxn modelId="{DE9D01B0-446C-4FAA-A122-C7C7CD257075}" type="presParOf" srcId="{8E06C664-2C79-4055-9A7D-97B8243A9606}" destId="{0875EEDA-34AB-471B-952C-8CD0C5A02B10}" srcOrd="1" destOrd="0" presId="urn:microsoft.com/office/officeart/2005/8/layout/list1"/>
    <dgm:cxn modelId="{A54856B1-3CA6-4F01-943E-AD09864790CB}" type="presParOf" srcId="{3822C164-AED7-4B51-9DB2-F20B8B47D67F}" destId="{457BA35F-7CAD-4B48-B13F-073CE3ABEAD6}" srcOrd="1" destOrd="0" presId="urn:microsoft.com/office/officeart/2005/8/layout/list1"/>
    <dgm:cxn modelId="{ED3616B3-4450-41F6-8DF0-F3BE778A7B2D}" type="presParOf" srcId="{3822C164-AED7-4B51-9DB2-F20B8B47D67F}" destId="{71D7DDEB-B171-45ED-A4F0-5A61BBE7B582}" srcOrd="2" destOrd="0" presId="urn:microsoft.com/office/officeart/2005/8/layout/list1"/>
    <dgm:cxn modelId="{595B18DC-E97C-4710-8E3A-9C9EB5D6BC61}" type="presParOf" srcId="{3822C164-AED7-4B51-9DB2-F20B8B47D67F}" destId="{63482B8A-CB3C-4592-85E4-1A9C20C396EC}" srcOrd="3" destOrd="0" presId="urn:microsoft.com/office/officeart/2005/8/layout/list1"/>
    <dgm:cxn modelId="{E6901183-826C-484C-8707-446A2028A2B5}" type="presParOf" srcId="{3822C164-AED7-4B51-9DB2-F20B8B47D67F}" destId="{F433BE0A-8AB4-42F4-AAAD-55C5EE71C7BF}" srcOrd="4" destOrd="0" presId="urn:microsoft.com/office/officeart/2005/8/layout/list1"/>
    <dgm:cxn modelId="{21E07CCF-25E2-422B-B76E-6403A99E4F1A}" type="presParOf" srcId="{F433BE0A-8AB4-42F4-AAAD-55C5EE71C7BF}" destId="{FED9D0F3-8E3F-4DA6-B8EB-948914FEF145}" srcOrd="0" destOrd="0" presId="urn:microsoft.com/office/officeart/2005/8/layout/list1"/>
    <dgm:cxn modelId="{E2858FF6-7CFF-4D42-B6C5-1568A68BD8FE}" type="presParOf" srcId="{F433BE0A-8AB4-42F4-AAAD-55C5EE71C7BF}" destId="{628DB2D5-8CA0-4EB2-8EE2-B4545F2DCC0F}" srcOrd="1" destOrd="0" presId="urn:microsoft.com/office/officeart/2005/8/layout/list1"/>
    <dgm:cxn modelId="{C686BF22-AA4D-4086-A047-87ED79E7AE3A}" type="presParOf" srcId="{3822C164-AED7-4B51-9DB2-F20B8B47D67F}" destId="{C0FDB9E0-DD2C-47C9-AB0B-9242653E9CD3}" srcOrd="5" destOrd="0" presId="urn:microsoft.com/office/officeart/2005/8/layout/list1"/>
    <dgm:cxn modelId="{C3E64037-7282-4C02-8461-914B527B9D18}" type="presParOf" srcId="{3822C164-AED7-4B51-9DB2-F20B8B47D67F}" destId="{AA2FD235-B4B0-4C06-AE32-5B773157950A}" srcOrd="6" destOrd="0" presId="urn:microsoft.com/office/officeart/2005/8/layout/list1"/>
    <dgm:cxn modelId="{39D60D9C-53EF-42DE-9D7D-A793AB124D1E}" type="presParOf" srcId="{3822C164-AED7-4B51-9DB2-F20B8B47D67F}" destId="{A097CEFC-1FCF-4F57-AF30-8F23AA8F7F88}" srcOrd="7" destOrd="0" presId="urn:microsoft.com/office/officeart/2005/8/layout/list1"/>
    <dgm:cxn modelId="{9EECD6DA-C0E8-4036-BF21-DBCCA30E3E73}" type="presParOf" srcId="{3822C164-AED7-4B51-9DB2-F20B8B47D67F}" destId="{8EB1F519-5307-4260-9178-DC667577A25D}" srcOrd="8" destOrd="0" presId="urn:microsoft.com/office/officeart/2005/8/layout/list1"/>
    <dgm:cxn modelId="{6694E2B6-DE13-4013-A3B3-6C5E4FAF6861}" type="presParOf" srcId="{8EB1F519-5307-4260-9178-DC667577A25D}" destId="{9485E655-CC6D-4B9B-9585-5CD664923950}" srcOrd="0" destOrd="0" presId="urn:microsoft.com/office/officeart/2005/8/layout/list1"/>
    <dgm:cxn modelId="{1CFEF916-9D7E-4276-A2BF-9B0E17D6ED60}" type="presParOf" srcId="{8EB1F519-5307-4260-9178-DC667577A25D}" destId="{0E9DBE6F-EB94-4990-B6CF-A4F0C97C4843}" srcOrd="1" destOrd="0" presId="urn:microsoft.com/office/officeart/2005/8/layout/list1"/>
    <dgm:cxn modelId="{53FAB705-DA62-4517-A5A9-D7A7A2C19541}" type="presParOf" srcId="{3822C164-AED7-4B51-9DB2-F20B8B47D67F}" destId="{FF29A4B0-A79E-4354-9605-C18289199B65}" srcOrd="9" destOrd="0" presId="urn:microsoft.com/office/officeart/2005/8/layout/list1"/>
    <dgm:cxn modelId="{A693EF5F-374F-433A-9B98-B59DB604B538}" type="presParOf" srcId="{3822C164-AED7-4B51-9DB2-F20B8B47D67F}" destId="{0F9EA979-86B4-4FDB-8505-53F17C1291A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7DDEB-B171-45ED-A4F0-5A61BBE7B582}">
      <dsp:nvSpPr>
        <dsp:cNvPr id="0" name=""/>
        <dsp:cNvSpPr/>
      </dsp:nvSpPr>
      <dsp:spPr>
        <a:xfrm>
          <a:off x="0" y="513564"/>
          <a:ext cx="319201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75EEDA-34AB-471B-952C-8CD0C5A02B10}">
      <dsp:nvSpPr>
        <dsp:cNvPr id="0" name=""/>
        <dsp:cNvSpPr/>
      </dsp:nvSpPr>
      <dsp:spPr>
        <a:xfrm>
          <a:off x="159600" y="41244"/>
          <a:ext cx="2234411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455" tIns="0" rIns="8445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rgbClr val="FFC000"/>
              </a:solidFill>
            </a:rPr>
            <a:t>А</a:t>
          </a:r>
          <a:r>
            <a:rPr lang="ru-RU" sz="2800" b="1" kern="1200" dirty="0" smtClean="0">
              <a:solidFill>
                <a:srgbClr val="FFC000"/>
              </a:solidFill>
            </a:rPr>
            <a:t>вторитарный</a:t>
          </a:r>
          <a:endParaRPr lang="ru-RU" sz="2800" b="1" kern="1200" dirty="0">
            <a:solidFill>
              <a:srgbClr val="FFC000"/>
            </a:solidFill>
          </a:endParaRPr>
        </a:p>
      </dsp:txBody>
      <dsp:txXfrm>
        <a:off x="205714" y="87358"/>
        <a:ext cx="2142183" cy="852412"/>
      </dsp:txXfrm>
    </dsp:sp>
    <dsp:sp modelId="{AA2FD235-B4B0-4C06-AE32-5B773157950A}">
      <dsp:nvSpPr>
        <dsp:cNvPr id="0" name=""/>
        <dsp:cNvSpPr/>
      </dsp:nvSpPr>
      <dsp:spPr>
        <a:xfrm>
          <a:off x="0" y="1965084"/>
          <a:ext cx="319201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DB2D5-8CA0-4EB2-8EE2-B4545F2DCC0F}">
      <dsp:nvSpPr>
        <dsp:cNvPr id="0" name=""/>
        <dsp:cNvSpPr/>
      </dsp:nvSpPr>
      <dsp:spPr>
        <a:xfrm>
          <a:off x="137146" y="1468439"/>
          <a:ext cx="2234411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455" tIns="0" rIns="84455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3">
                  <a:lumMod val="20000"/>
                  <a:lumOff val="80000"/>
                </a:schemeClr>
              </a:solidFill>
            </a:rPr>
            <a:t>Либеральный</a:t>
          </a:r>
          <a:endParaRPr lang="ru-RU" sz="3200" b="1" kern="1200" dirty="0">
            <a:solidFill>
              <a:schemeClr val="accent3">
                <a:lumMod val="20000"/>
                <a:lumOff val="80000"/>
              </a:schemeClr>
            </a:solidFill>
          </a:endParaRPr>
        </a:p>
      </dsp:txBody>
      <dsp:txXfrm>
        <a:off x="183260" y="1514553"/>
        <a:ext cx="2142183" cy="852412"/>
      </dsp:txXfrm>
    </dsp:sp>
    <dsp:sp modelId="{0F9EA979-86B4-4FDB-8505-53F17C1291A8}">
      <dsp:nvSpPr>
        <dsp:cNvPr id="0" name=""/>
        <dsp:cNvSpPr/>
      </dsp:nvSpPr>
      <dsp:spPr>
        <a:xfrm>
          <a:off x="0" y="3456382"/>
          <a:ext cx="319201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DBE6F-EB94-4990-B6CF-A4F0C97C4843}">
      <dsp:nvSpPr>
        <dsp:cNvPr id="0" name=""/>
        <dsp:cNvSpPr/>
      </dsp:nvSpPr>
      <dsp:spPr>
        <a:xfrm>
          <a:off x="144017" y="2880322"/>
          <a:ext cx="2234411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455" tIns="0" rIns="84455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solidFill>
                <a:schemeClr val="accent4">
                  <a:lumMod val="60000"/>
                  <a:lumOff val="40000"/>
                </a:schemeClr>
              </a:solidFill>
            </a:rPr>
            <a:t>Демокра-тический</a:t>
          </a:r>
          <a:endParaRPr lang="ru-RU" sz="3200" b="1" kern="1200" dirty="0">
            <a:solidFill>
              <a:schemeClr val="accent4">
                <a:lumMod val="60000"/>
                <a:lumOff val="40000"/>
              </a:schemeClr>
            </a:solidFill>
          </a:endParaRPr>
        </a:p>
      </dsp:txBody>
      <dsp:txXfrm>
        <a:off x="190131" y="2926436"/>
        <a:ext cx="2142183" cy="85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1714488"/>
            <a:ext cx="61436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СТИЛИ</a:t>
            </a:r>
            <a:r>
              <a:rPr kumimoji="0" lang="ru-RU" sz="4800" b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Calibri" pitchFamily="34" charset="0"/>
                <a:cs typeface="Arial" pitchFamily="34" charset="0"/>
              </a:rPr>
              <a:t> ВОСПИТАНИЯ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b="1" i="0" baseline="0" dirty="0" smtClean="0">
              <a:solidFill>
                <a:srgbClr val="C00000"/>
              </a:solidFill>
              <a:latin typeface="Arial Black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785794"/>
            <a:ext cx="62151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СЕМЬЯ - поистине высокое творенье.</a:t>
            </a:r>
          </a:p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Она – заслон надежный и причал.</a:t>
            </a:r>
          </a:p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Она дает призванье и рожденье.</a:t>
            </a:r>
          </a:p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Она для нас – НАЧАЛО ВСЕХ НАЧАЛ!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91141" y="292006"/>
            <a:ext cx="828092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Модели воспитания</a:t>
            </a:r>
            <a:endParaRPr lang="ru-RU" sz="2800" b="1" i="1" dirty="0" smtClean="0">
              <a:solidFill>
                <a:srgbClr val="C0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Родители чрезмерно контролируют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все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поступки ребенка, требуют от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него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покорности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нетерпеливы</a:t>
            </a: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детским недостаткам.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Родители почти  не контролируют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          поведение ребенка, выполняют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      все его желания. Вседозволенность.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Родители уважают личность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ребенка, принимают его таким,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каков он есть, доверяют, поощряют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самостоятельность, прислушиваются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к мнениям ребенка, помогают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развивать его способности, проводят вместе с ним свободное время.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ru-RU" sz="2400" baseline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          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53680088"/>
              </p:ext>
            </p:extLst>
          </p:nvPr>
        </p:nvGraphicFramePr>
        <p:xfrm>
          <a:off x="179512" y="1052736"/>
          <a:ext cx="3192016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16632"/>
            <a:ext cx="835292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                        У детей</a:t>
            </a:r>
            <a:r>
              <a:rPr lang="ru-RU" sz="2400" b="1" dirty="0">
                <a:solidFill>
                  <a:srgbClr val="C00000"/>
                </a:solidFill>
                <a:latin typeface="Arial Black" pitchFamily="34" charset="0"/>
              </a:rPr>
              <a:t>:    </a:t>
            </a:r>
            <a:endParaRPr lang="ru-RU" sz="24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ru-RU" sz="3600" b="1" dirty="0" smtClean="0">
                <a:solidFill>
                  <a:srgbClr val="C00000"/>
                </a:solidFill>
                <a:latin typeface="Arial Black" pitchFamily="34" charset="0"/>
              </a:rPr>
              <a:t>А</a:t>
            </a:r>
            <a:r>
              <a:rPr lang="ru-RU" sz="2400" b="1" dirty="0" smtClean="0">
                <a:solidFill>
                  <a:srgbClr val="C00000"/>
                </a:solidFill>
                <a:latin typeface="Arial Black" pitchFamily="34" charset="0"/>
              </a:rPr>
              <a:t>          </a:t>
            </a:r>
            <a:r>
              <a:rPr lang="ru-RU" sz="2400" b="1" dirty="0" smtClean="0">
                <a:solidFill>
                  <a:srgbClr val="7030A0"/>
                </a:solidFill>
              </a:rPr>
              <a:t>Неуверенность в себе, страх, мстительность, агрессивность, отчуждение от родителей, чувство своей нежелательности в семье.</a:t>
            </a:r>
          </a:p>
          <a:p>
            <a:r>
              <a:rPr lang="ru-RU" sz="3600" b="1" dirty="0" smtClean="0">
                <a:solidFill>
                  <a:srgbClr val="0070C0"/>
                </a:solidFill>
                <a:latin typeface="Arial Black" pitchFamily="34" charset="0"/>
              </a:rPr>
              <a:t>Л</a:t>
            </a:r>
            <a:r>
              <a:rPr lang="ru-RU" sz="3600" b="1" dirty="0" smtClean="0">
                <a:solidFill>
                  <a:srgbClr val="0070C0"/>
                </a:solidFill>
                <a:latin typeface="Arial Black" pitchFamily="34" charset="0"/>
              </a:rPr>
              <a:t>.        </a:t>
            </a:r>
            <a:r>
              <a:rPr lang="ru-RU" sz="2400" b="1" dirty="0" smtClean="0">
                <a:solidFill>
                  <a:srgbClr val="7030A0"/>
                </a:solidFill>
              </a:rPr>
              <a:t>Чрезмерное самолюбие, задержка эмоционального развития, отчаяние, недоверие к взрослым, разочарование, эгоизм, упрямство, </a:t>
            </a:r>
          </a:p>
          <a:p>
            <a:r>
              <a:rPr lang="ru-RU" sz="4000" b="1" dirty="0" smtClean="0">
                <a:solidFill>
                  <a:srgbClr val="00B050"/>
                </a:solidFill>
                <a:latin typeface="Arial Black" pitchFamily="34" charset="0"/>
              </a:rPr>
              <a:t>Д.       </a:t>
            </a:r>
            <a:r>
              <a:rPr lang="ru-RU" sz="2400" b="1" dirty="0" smtClean="0">
                <a:solidFill>
                  <a:srgbClr val="7030A0"/>
                </a:solidFill>
              </a:rPr>
              <a:t>Прислушиваются к советам родителей, наследуют адекватные мужские и женские черты поведения, уверенные в себе, хорошо социально адаптированные</a:t>
            </a:r>
            <a:endParaRPr lang="ru-RU" sz="2400" b="1" dirty="0" smtClean="0">
              <a:solidFill>
                <a:srgbClr val="00B050"/>
              </a:solidFill>
              <a:latin typeface="Arial Black" pitchFamily="34" charset="0"/>
            </a:endParaRPr>
          </a:p>
          <a:p>
            <a:endParaRPr lang="ru-RU" sz="2400" b="1" dirty="0" smtClean="0">
              <a:solidFill>
                <a:srgbClr val="7030A0"/>
              </a:solidFill>
            </a:endParaRPr>
          </a:p>
          <a:p>
            <a:endParaRPr lang="ru-RU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214414" y="644196"/>
            <a:ext cx="9069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453845" y="19859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403648" y="32458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-369332"/>
            <a:ext cx="9144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2800" dirty="0" smtClean="0">
              <a:solidFill>
                <a:srgbClr val="C0000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2800" dirty="0">
              <a:solidFill>
                <a:srgbClr val="C00000"/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lang="ru-RU" sz="2800" i="1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МОЖНО и НЕЛЬЗЯ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Можно ли наказывать ребенка в данных ситуациях?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1142985"/>
            <a:ext cx="342902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Ребенок  </a:t>
            </a:r>
            <a:r>
              <a:rPr lang="ru-RU" sz="2800" b="1" dirty="0" smtClean="0">
                <a:solidFill>
                  <a:srgbClr val="7030A0"/>
                </a:solidFill>
              </a:rPr>
              <a:t>болеет</a:t>
            </a:r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1500174"/>
            <a:ext cx="3286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Перед  сном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1928802"/>
            <a:ext cx="5195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Сразу  после  сна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2359587"/>
            <a:ext cx="49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Во время еды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2786058"/>
            <a:ext cx="50933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Во время занятий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034" y="3143248"/>
            <a:ext cx="49298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Во время игры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034" y="3643315"/>
            <a:ext cx="73581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Непосредственно после душевной или    физической травмы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0034" y="4500570"/>
            <a:ext cx="68580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Ребенок искренне старается что-­то сделать, но у него не получается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84666"/>
            <a:ext cx="91440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9 заповедей воспитания ребенка. </a:t>
            </a:r>
            <a:endParaRPr lang="ru-RU" sz="3200" dirty="0" smtClean="0">
              <a:solidFill>
                <a:srgbClr val="7030A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жди</a:t>
            </a:r>
            <a:r>
              <a:rPr lang="ru-RU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что твой ребенок будет таким, как ты. Или – как ты хочешь. Воспитание должно помочь ему стать не тобой, а собой. 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200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требуй </a:t>
            </a:r>
            <a:r>
              <a:rPr lang="ru-RU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от ребенка платы за все, что ты для него делаешь: ты дал ему жизнь, как он может отблагодарить тебя? Он даст жизнь другому, тот – третьему: это необратимый закон благодарности. 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В процессе воспитания </a:t>
            </a:r>
            <a:r>
              <a:rPr lang="ru-RU" sz="22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вымещай </a:t>
            </a:r>
            <a:r>
              <a:rPr lang="ru-RU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ребенке свои обиды, чтобы в старости не есть горький хлеб, ибо что посеешь, то и взойдет.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32656"/>
            <a:ext cx="7560840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57166"/>
            <a:ext cx="8572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относись </a:t>
            </a: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к его проблемам свысока: тяжесть жизни дана каждому по силам, и, будь уверен, ему его тяжела не менее, чем тебе твоя. А может и больше. Потому что у него еще нет привычки. </a:t>
            </a:r>
            <a:endParaRPr lang="ru-RU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унижай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процессе воспитания. 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6.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мучай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себя, если не можешь чего-то сделать для своего ребенка, мучай, если можешь и не делаешь. 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7.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Помни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для ребенка сделано недостаточно, если не сделано все. Это важнейший закон воспитаний!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32656"/>
            <a:ext cx="7560840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57166"/>
            <a:ext cx="857256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Умей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любить чужого ребенка. Никогда не делай чужому то, что не хотел бы, чтобы другие сделали твоему. </a:t>
            </a:r>
            <a:endParaRPr lang="ru-RU" sz="2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9.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Люби</a:t>
            </a:r>
            <a:r>
              <a:rPr lang="ru-RU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своего ребенка любым: неталантливым, неудачливым, взрослым; общаясь с ним, радуйся, потому что ребенок – это праздник, который пока с тобой.</a:t>
            </a:r>
            <a:endParaRPr lang="ru-RU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304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474345"/>
            <a:ext cx="471490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Берегите своих детей,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Их за шалости не ругайте.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Зло своих неудачных дней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Никогда на них не срывайте.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Не сердитесь на них всерьез,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Даже если они провинились,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Ничего нет дороже слез,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Что с ресничек родных скатились.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Если валит усталость с ног -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Совладать с нею нету мочи,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Ну а к Вам подойдет сынок,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Или руки протянет дочка.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Обнимите покрепче их,</a:t>
            </a:r>
            <a:b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Детской ласкою дорожите. 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ru-RU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428736"/>
            <a:ext cx="371477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0098063">
            <a:off x="1723280" y="1599520"/>
            <a:ext cx="58597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Желаем Вам      Успехов !</a:t>
            </a:r>
            <a:endParaRPr lang="ru-RU" sz="60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457</TotalTime>
  <Words>345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XTreme.ws</cp:lastModifiedBy>
  <cp:revision>49</cp:revision>
  <dcterms:created xsi:type="dcterms:W3CDTF">2016-04-15T15:06:19Z</dcterms:created>
  <dcterms:modified xsi:type="dcterms:W3CDTF">2017-02-20T16:50:02Z</dcterms:modified>
</cp:coreProperties>
</file>